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820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SUPERVISOR DE RADIOPROTEÇÃO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128 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5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764407" y="99583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239" y="529850"/>
            <a:ext cx="7056784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pt-BR" sz="1100" b="0" i="0" u="none" strike="noStrike" baseline="0" dirty="0">
                <a:latin typeface="CIDFont+F1"/>
              </a:rPr>
              <a:t>Módulo I - Infraestrutura de proteção radiológica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Carga horária: 40 horas.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Conteúdo: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Física atômica e nuclear;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Estrutura da matéria;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Efeitos biológicos da radiação;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Grandezas dosimétricas;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Estatística.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Módulo II - Fundamentos Básicos de Radioproteção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Carga horária: 40 horas.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Conteúdo: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Modos de exposição;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Teoria dos detectores;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Cálculo de Dose;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Calibração de instrumentos;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Legislação básica e otimização.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Módulo III - Avaliação de Dose e Engenharia de Radioproteção: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Carga horária: 8 horas.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Conteúdo: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Monitoração;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Cálculo de blindagem.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Módulo IV - Proteção Radiológica e Prática das Diferentes Aplicações Industriais: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Carga horária: 40 horas.</a:t>
            </a:r>
          </a:p>
          <a:p>
            <a:pPr algn="l"/>
            <a:endParaRPr lang="pt-BR" sz="1100" dirty="0"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CNEN 7.01 - Certificação da Qualificação de Supervisores de Proteção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Radiológica</a:t>
            </a:r>
            <a:endParaRPr lang="pt-BR" sz="1100" b="0" i="0" u="none" strike="noStrike" baseline="0" dirty="0">
              <a:latin typeface="CIDFont+F1"/>
            </a:endParaRP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4978370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2415</TotalTime>
  <Words>269</Words>
  <Application>Microsoft Office PowerPoint</Application>
  <PresentationFormat>Personalizar</PresentationFormat>
  <Paragraphs>52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314</cp:revision>
  <cp:lastPrinted>2023-01-18T11:46:20Z</cp:lastPrinted>
  <dcterms:created xsi:type="dcterms:W3CDTF">1996-09-21T19:33:27Z</dcterms:created>
  <dcterms:modified xsi:type="dcterms:W3CDTF">2024-08-19T18:51:44Z</dcterms:modified>
</cp:coreProperties>
</file>